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90C13-D7E3-4364-86DE-CA4394FCF3F9}" type="datetimeFigureOut">
              <a:rPr lang="en-US" smtClean="0"/>
              <a:pPr/>
              <a:t>2020/10/28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726F2-5009-420D-B6F3-45FC80AEE9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صف مراجعین در درمانگاه و مراکز </a:t>
            </a:r>
            <a:endParaRPr lang="en-US" dirty="0">
              <a:cs typeface="B Mitra" pitchFamily="2" charset="-78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92" t="11996" r="8291" b="5927"/>
          <a:stretch>
            <a:fillRect/>
          </a:stretch>
        </p:blipFill>
        <p:spPr bwMode="auto">
          <a:xfrm>
            <a:off x="642910" y="2143116"/>
            <a:ext cx="728667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214414" y="2928934"/>
            <a:ext cx="1071570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500694" y="4143380"/>
            <a:ext cx="1071570" cy="11430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پذیرش بیماران تامین اجتماعی </a:t>
            </a:r>
            <a:endParaRPr lang="en-US" dirty="0">
              <a:cs typeface="B Mitra" pitchFamily="2" charset="-78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8839" r="2079" b="18555"/>
          <a:stretch>
            <a:fillRect/>
          </a:stretch>
        </p:blipFill>
        <p:spPr bwMode="auto">
          <a:xfrm>
            <a:off x="546957" y="2000240"/>
            <a:ext cx="788269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1500166" y="3857628"/>
            <a:ext cx="121444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29256" y="3714752"/>
            <a:ext cx="121444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کنترل سقف تکرار در نسخه </a:t>
            </a:r>
            <a:endParaRPr lang="en-US" dirty="0">
              <a:cs typeface="B Mitra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45" t="29297" r="12701" b="13086"/>
          <a:stretch>
            <a:fillRect/>
          </a:stretch>
        </p:blipFill>
        <p:spPr bwMode="auto">
          <a:xfrm>
            <a:off x="357158" y="2143116"/>
            <a:ext cx="83909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92" t="11996" r="2967" b="7506"/>
          <a:stretch>
            <a:fillRect/>
          </a:stretch>
        </p:blipFill>
        <p:spPr bwMode="auto">
          <a:xfrm>
            <a:off x="642910" y="2143116"/>
            <a:ext cx="771530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دسترسی پنل بیمه تکمیلی </a:t>
            </a:r>
            <a:endParaRPr lang="en-US" dirty="0">
              <a:cs typeface="B Mitra" pitchFamily="2" charset="-78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r="-1488" b="73296"/>
          <a:stretch>
            <a:fillRect/>
          </a:stretch>
        </p:blipFill>
        <p:spPr bwMode="auto">
          <a:xfrm>
            <a:off x="457200" y="2611051"/>
            <a:ext cx="8229600" cy="250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5419" t="21633" r="43503" b="34694"/>
          <a:stretch>
            <a:fillRect/>
          </a:stretch>
        </p:blipFill>
        <p:spPr bwMode="auto">
          <a:xfrm>
            <a:off x="571472" y="1785926"/>
            <a:ext cx="814393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تعریف همکاران بیمه تکمیلی </a:t>
            </a:r>
            <a:endParaRPr lang="en-US" dirty="0">
              <a:cs typeface="B Mitr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4166" y="2307265"/>
            <a:ext cx="6615667" cy="22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23</Words>
  <Application>Microsoft Office PowerPoint</Application>
  <PresentationFormat>On-screen Show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صف مراجعین در درمانگاه و مراکز </vt:lpstr>
      <vt:lpstr>پذیرش بیماران تامین اجتماعی </vt:lpstr>
      <vt:lpstr>کنترل سقف تکرار در نسخه </vt:lpstr>
      <vt:lpstr>Slide 4</vt:lpstr>
      <vt:lpstr>دسترسی پنل بیمه تکمیلی </vt:lpstr>
      <vt:lpstr>Slide 6</vt:lpstr>
      <vt:lpstr>تعریف همکاران بیمه تکمیلی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صف مراجعین در درمانگاه و مراکز</dc:title>
  <dc:creator>ghasemi.n</dc:creator>
  <cp:lastModifiedBy>a-emami</cp:lastModifiedBy>
  <cp:revision>1</cp:revision>
  <dcterms:created xsi:type="dcterms:W3CDTF">2020-01-20T10:14:19Z</dcterms:created>
  <dcterms:modified xsi:type="dcterms:W3CDTF">2020-10-28T04:54:38Z</dcterms:modified>
</cp:coreProperties>
</file>